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5BFCA9-8B24-4963-8F5E-69A479087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5BAA8A0-2EDD-42E1-9C62-1E73E6E28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A743FC-68D2-4964-A7FC-BA3906BF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3F9E15-CB57-44F4-B8B9-4F72EFD4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245B09E-C37D-4E0F-9954-78364626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43154F-DC9D-432E-BCB2-472EAFE8E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5A9A3D4-0723-4BEE-9E2E-EFE383C2E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D1B27A2-3CDA-4373-8229-46C613E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6AF76F-9251-442C-B956-C7303E63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DA048C-E051-4E37-844D-5BF167C0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3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0A87341-E4F5-4095-8559-CECB44B84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DCCEB3F-51E2-4C21-9A2D-70A105181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DBFAD6-A40D-46F7-A1A2-DE530D680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63FE389-C9B1-4082-85F6-CC6B91A9D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5B38B5-7C04-4C24-BFF5-CAD34E7C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1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BC389C-D2DF-4900-B070-E6FEAD6AC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060C35-CA4E-4DFB-8568-64F9C4071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F4613C-7AEA-4B13-AA78-1E2FC341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5494E3F-609B-4BB5-8331-1725B8E1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FA1E4BA-94CE-40BC-8D1E-C49B26FC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5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50EEF4-A27F-4775-B577-051E0EAE9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8565D73-FE8D-4856-902E-D46B644A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3FACE8-B38A-4FB0-BA75-5CE369A16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1A6AB1-B928-4B37-BA9A-969C1FB4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E76575-5E1B-4580-8721-DF19FE60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0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DD6BB2-03E8-4DF9-92F3-03B1F92E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483F50-1270-42AF-9D5A-3A5549C4C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ACA7254-5693-4844-B995-3388E361D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3C8D3F6-0258-49A1-A2A2-23818097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82EA253-91F0-4455-969A-8085A5EA2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CDCF6D3-B157-4353-929F-40109C84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6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44D5ED-495C-49D5-B00C-D52698B08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446DF5F-06DA-4EA3-9C8D-223E7340D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AC3A1CA-4A79-47F1-9673-174B4D77F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90D89A3-A6B5-4066-8C80-76AEC00B0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9B369EA-8C5D-48EE-9983-81BB2B1FD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5A4B92A-B953-4552-88A4-C5356E9B8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B3A2467-F1EC-433D-8CCE-91454AE7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7630B0B-ABCF-464B-914A-73F481284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4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361123-7521-41C9-8BC0-0C5EF9F0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99B90F1-E786-41FC-BFAF-0B6FE2A2E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8F749AF-1D34-4191-900F-25298122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070E637-50F1-4757-8E1F-D9D462B7C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9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35D3666-D830-4AEA-A9AF-6DC57C8B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3DD1FE9-4B26-4606-BFDC-CB2EB97F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0DFC683-EE47-4C5D-98F6-6CBE9D1C3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2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433FB0-D7DC-4E3B-8749-CEF352876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9B5740-EB20-44FC-8325-F08A7F0B7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1DDCCE8-2DD7-4B90-B8C4-45898676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0C5D9BC-D097-4634-B599-DA5414EA8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0AC907-7E6A-4CC7-8FAA-AE8C8A815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E4E8ACC-FD68-4C24-A7C2-275B6BC9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3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2162C3-4EB0-4991-B13D-B85F34F8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3231153-335D-48BC-B24A-A36FAB0CD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79FD25E-B1C5-47B6-A658-459F9481D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F7EA67A-9B9B-45A0-AACC-612F4B94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C3551A4-496B-4DAC-9FF1-6E68EF09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084285-0420-4F19-80EE-E4E7914CD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4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08551F1-27B5-4DE4-9EC9-3BAC552E7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CAF7A41-D467-4E39-8B6D-661A83912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9556CC-64C6-445B-9B14-B146409CAC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B3176-34C7-438F-A8DE-EEFCCC04527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6472CE-2DD8-43F4-8D38-31B0CCA03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FE4E66-6579-40F5-B716-7F9FCE604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CF96-9A54-41C6-A0F6-4BC7184F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66982" y="1222909"/>
            <a:ext cx="779299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dirty="0" err="1">
                <a:solidFill>
                  <a:srgbClr val="1B396B"/>
                </a:solidFill>
                <a:cs typeface="EucrosiaUPC" panose="02020603050405020304" pitchFamily="18" charset="-34"/>
              </a:rPr>
              <a:t>Guohua</a:t>
            </a:r>
            <a:r>
              <a:rPr lang="en-US" altLang="zh-CN" sz="3200" b="1" dirty="0">
                <a:solidFill>
                  <a:srgbClr val="1B396B"/>
                </a:solidFill>
                <a:cs typeface="EucrosiaUPC" panose="02020603050405020304" pitchFamily="18" charset="-34"/>
              </a:rPr>
              <a:t> Zeng</a:t>
            </a:r>
          </a:p>
          <a:p>
            <a:pPr>
              <a:defRPr/>
            </a:pPr>
            <a:endParaRPr lang="en-US" altLang="zh-CN" sz="800" b="1" dirty="0">
              <a:solidFill>
                <a:srgbClr val="1B396B"/>
              </a:solidFill>
              <a:cs typeface="EucrosiaUPC" panose="02020603050405020304" pitchFamily="18" charset="-34"/>
            </a:endParaRPr>
          </a:p>
          <a:p>
            <a:pPr>
              <a:defRPr/>
            </a:pPr>
            <a:r>
              <a:rPr lang="en-US" altLang="zh-CN" sz="2400" b="1" dirty="0">
                <a:solidFill>
                  <a:srgbClr val="1B396B"/>
                </a:solidFill>
                <a:cs typeface="EucrosiaUPC" panose="02020603050405020304" pitchFamily="18" charset="-34"/>
              </a:rPr>
              <a:t>Affiliation: </a:t>
            </a:r>
            <a:r>
              <a:rPr lang="en-GB" altLang="zh-CN" sz="2400" dirty="0">
                <a:solidFill>
                  <a:srgbClr val="1B396B"/>
                </a:solidFill>
                <a:cs typeface="EucrosiaUPC" panose="02020603050405020304" pitchFamily="18" charset="-34"/>
              </a:rPr>
              <a:t>The First Affiliated Hospital of Guangzhou Medical University</a:t>
            </a:r>
            <a:endParaRPr lang="en-US" altLang="zh-CN" sz="2400" dirty="0">
              <a:solidFill>
                <a:srgbClr val="1B396B"/>
              </a:solidFill>
              <a:cs typeface="EucrosiaUPC" panose="02020603050405020304" pitchFamily="18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Vice-director, The First Affiliated Hospital of Guangzhou Medical University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Vice-president</a:t>
            </a:r>
            <a:r>
              <a:rPr lang="en-US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,</a:t>
            </a:r>
            <a:r>
              <a:rPr lang="zh-CN" altLang="en-US" dirty="0">
                <a:solidFill>
                  <a:srgbClr val="1B396B"/>
                </a:solidFill>
                <a:cs typeface="EucrosiaUPC" panose="02020603050405020304" pitchFamily="18" charset="-34"/>
              </a:rPr>
              <a:t> </a:t>
            </a:r>
            <a:r>
              <a:rPr lang="en-US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Chinese Urological Doctor Association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Vice-Chair, </a:t>
            </a:r>
            <a:r>
              <a:rPr lang="en-GB" altLang="zh-CN" dirty="0" err="1">
                <a:solidFill>
                  <a:srgbClr val="1B396B"/>
                </a:solidFill>
                <a:cs typeface="EucrosiaUPC" panose="02020603050405020304" pitchFamily="18" charset="-34"/>
              </a:rPr>
              <a:t>Urolithiasis</a:t>
            </a: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 section of Chinese Urological Association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President, Urology section of Guangdong Doctors Association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Co-chairman and Secretary General of International Alliance of </a:t>
            </a:r>
            <a:r>
              <a:rPr lang="en-GB" altLang="zh-CN" dirty="0" err="1">
                <a:solidFill>
                  <a:srgbClr val="1B396B"/>
                </a:solidFill>
                <a:cs typeface="EucrosiaUPC" panose="02020603050405020304" pitchFamily="18" charset="-34"/>
              </a:rPr>
              <a:t>Urolithiasis</a:t>
            </a: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 (IAU)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Director, Certified fellowship program by </a:t>
            </a:r>
            <a:r>
              <a:rPr lang="en-GB" altLang="zh-CN" dirty="0" err="1">
                <a:solidFill>
                  <a:srgbClr val="1B396B"/>
                </a:solidFill>
                <a:cs typeface="EucrosiaUPC" panose="02020603050405020304" pitchFamily="18" charset="-34"/>
              </a:rPr>
              <a:t>Endourology</a:t>
            </a: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 Society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Board of Directors of </a:t>
            </a:r>
            <a:r>
              <a:rPr lang="en-GB" altLang="zh-CN" dirty="0" err="1">
                <a:solidFill>
                  <a:srgbClr val="1B396B"/>
                </a:solidFill>
                <a:cs typeface="EucrosiaUPC" panose="02020603050405020304" pitchFamily="18" charset="-34"/>
              </a:rPr>
              <a:t>Endourology</a:t>
            </a: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 Society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 err="1">
                <a:solidFill>
                  <a:srgbClr val="1B396B"/>
                </a:solidFill>
                <a:cs typeface="EucrosiaUPC" panose="02020603050405020304" pitchFamily="18" charset="-34"/>
              </a:rPr>
              <a:t>Inv</a:t>
            </a:r>
            <a:r>
              <a:rPr lang="en-US" altLang="zh-CN" dirty="0" err="1">
                <a:solidFill>
                  <a:srgbClr val="1B396B"/>
                </a:solidFill>
                <a:cs typeface="EucrosiaUPC" panose="02020603050405020304" pitchFamily="18" charset="-34"/>
              </a:rPr>
              <a:t>entor</a:t>
            </a:r>
            <a:r>
              <a:rPr lang="en-US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 of  Suction Mini PCNL(SMP) and FANS sheath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Have performed &gt;20,000 </a:t>
            </a:r>
            <a:r>
              <a:rPr lang="en-GB" altLang="zh-CN" dirty="0" err="1">
                <a:solidFill>
                  <a:srgbClr val="1B396B"/>
                </a:solidFill>
                <a:cs typeface="EucrosiaUPC" panose="02020603050405020304" pitchFamily="18" charset="-34"/>
              </a:rPr>
              <a:t>Endourological</a:t>
            </a:r>
            <a:r>
              <a:rPr lang="en-GB" altLang="zh-CN" dirty="0">
                <a:solidFill>
                  <a:srgbClr val="1B396B"/>
                </a:solidFill>
                <a:cs typeface="EucrosiaUPC" panose="02020603050405020304" pitchFamily="18" charset="-34"/>
              </a:rPr>
              <a:t> procedures</a:t>
            </a:r>
            <a:endParaRPr lang="en-GB" altLang="zh-CN" dirty="0">
              <a:solidFill>
                <a:srgbClr val="1B396B"/>
              </a:solidFill>
              <a:cs typeface="EucrosiaUPC" panose="02020603050405020304" pitchFamily="18" charset="-34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4584E495-8525-544C-4C97-F6662D0477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60" y="1472726"/>
            <a:ext cx="2648055" cy="3935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235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86</Words>
  <Application>Microsoft Office PowerPoint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EucrosiaUPC</vt:lpstr>
      <vt:lpstr>等线</vt:lpstr>
      <vt:lpstr>Arial</vt:lpstr>
      <vt:lpstr>Calibri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ARSA</dc:creator>
  <cp:lastModifiedBy>Windows 用户</cp:lastModifiedBy>
  <cp:revision>18</cp:revision>
  <dcterms:created xsi:type="dcterms:W3CDTF">2022-02-20T23:22:18Z</dcterms:created>
  <dcterms:modified xsi:type="dcterms:W3CDTF">2025-03-27T00:29:47Z</dcterms:modified>
</cp:coreProperties>
</file>